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2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3" name="Shape 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5" name="Shape 1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6" name="Shape 13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7" name="Shape 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1" name="Shape 1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8" name="Shape 1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5" name="Shape 1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2" name="Shape 1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3" name="Shape 12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9" name="Shape 1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0" name="Shape 13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>
            <a:off y="1200150" x="0"/>
            <a:ext cy="2743199" cx="91440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9" name="Shape 9"/>
          <p:cNvGrpSpPr/>
          <p:nvPr/>
        </p:nvGrpSpPr>
        <p:grpSpPr>
          <a:xfrm>
            <a:off y="-1078" x="0"/>
            <a:ext cy="5144627" cx="1827407"/>
            <a:chOff y="-1438" x="0"/>
            <a:chExt cy="6859503" cx="798029"/>
          </a:xfrm>
        </p:grpSpPr>
        <p:sp>
          <p:nvSpPr>
            <p:cNvPr id="10" name="Shape 10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1" name="Shape 11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12" name="Shape 12"/>
          <p:cNvGrpSpPr/>
          <p:nvPr/>
        </p:nvGrpSpPr>
        <p:grpSpPr>
          <a:xfrm flipH="1">
            <a:off y="0" x="7316591"/>
            <a:ext cy="5144627" cx="1827407"/>
            <a:chOff y="-1438" x="0"/>
            <a:chExt cy="6859503" cx="798029"/>
          </a:xfrm>
        </p:grpSpPr>
        <p:sp>
          <p:nvSpPr>
            <p:cNvPr id="13" name="Shape 13"/>
            <p:cNvSpPr/>
            <p:nvPr/>
          </p:nvSpPr>
          <p:spPr>
            <a:xfrm>
              <a:off y="-1438" x="0"/>
              <a:ext cy="6858065" cx="798029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4" name="Shape 14"/>
            <p:cNvSpPr/>
            <p:nvPr/>
          </p:nvSpPr>
          <p:spPr>
            <a:xfrm>
              <a:off y="0" x="0"/>
              <a:ext cy="6858065" cx="399014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15" name="Shape 15"/>
          <p:cNvSpPr txBox="1"/>
          <p:nvPr>
            <p:ph type="ctrTitle"/>
          </p:nvPr>
        </p:nvSpPr>
        <p:spPr>
          <a:xfrm>
            <a:off y="1568184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indent="304800">
              <a:buSzPct val="100000"/>
              <a:defRPr sz="4800"/>
            </a:lvl1pPr>
            <a:lvl2pPr algn="ctr" indent="304800">
              <a:buSzPct val="100000"/>
              <a:defRPr sz="4800"/>
            </a:lvl2pPr>
            <a:lvl3pPr algn="ctr" indent="304800">
              <a:buSzPct val="100000"/>
              <a:defRPr sz="4800"/>
            </a:lvl3pPr>
            <a:lvl4pPr algn="ctr" indent="304800">
              <a:buSzPct val="100000"/>
              <a:defRPr sz="4800"/>
            </a:lvl4pPr>
            <a:lvl5pPr algn="ctr" indent="304800">
              <a:buSzPct val="100000"/>
              <a:defRPr sz="4800"/>
            </a:lvl5pPr>
            <a:lvl6pPr algn="ctr" indent="304800">
              <a:buSzPct val="100000"/>
              <a:defRPr sz="4800"/>
            </a:lvl6pPr>
            <a:lvl7pPr algn="ctr" indent="304800">
              <a:buSzPct val="100000"/>
              <a:defRPr sz="4800"/>
            </a:lvl7pPr>
            <a:lvl8pPr algn="ctr" indent="304800">
              <a:buSzPct val="100000"/>
              <a:defRPr sz="4800"/>
            </a:lvl8pPr>
            <a:lvl9pPr algn="ctr" indent="304800">
              <a:buSzPct val="100000"/>
              <a:defRPr sz="4800"/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y="2914650" x="685800"/>
            <a:ext cy="658500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1pPr>
            <a:lvl2pPr algn="ctr" indent="152400" marL="0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2pPr>
            <a:lvl3pPr algn="ctr" indent="152400" marL="0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3pPr>
            <a:lvl4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4pPr>
            <a:lvl5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5pPr>
            <a:lvl6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6pPr>
            <a:lvl7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7pPr>
            <a:lvl8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8pPr>
            <a:lvl9pPr algn="ctr" indent="1524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sz="24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19" name="Shape 19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20" name="Shape 20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1" name="Shape 21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22" name="Shape 22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23" name="Shape 2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4" name="Shape 2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25" name="Shape 25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6" name="Shape 2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30" name="Shape 30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31" name="Shape 31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2" name="Shape 32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33" name="Shape 33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34" name="Shape 34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5" name="Shape 35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36" name="Shape 36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0" name="Shape 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1" name="Shape 4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42" name="Shape 4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43" name="Shape 4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4" name="Shape 4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45" name="Shape 4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46" name="Shape 4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7" name="Shape 4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48" name="Shape 4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9" name="Shape 4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0" name="Shape 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1" name="Shape 5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52" name="Shape 5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53" name="Shape 5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4" name="Shape 5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55" name="Shape 5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56" name="Shape 5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7" name="Shape 5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58" name="Shape 5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0"/>
              </a:spcBef>
              <a:buClr>
                <a:schemeClr val="lt2"/>
              </a:buClr>
              <a:buSzPct val="100000"/>
              <a:buNone/>
              <a:defRPr sz="1800">
                <a:solidFill>
                  <a:schemeClr val="lt2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/>
        </p:nvSpPr>
        <p:spPr>
          <a:xfrm>
            <a:off y="-1078" x="0"/>
            <a:ext cy="1144199" cx="9144000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62" name="Shape 62"/>
          <p:cNvGrpSpPr/>
          <p:nvPr/>
        </p:nvGrpSpPr>
        <p:grpSpPr>
          <a:xfrm>
            <a:off y="-1078" x="0"/>
            <a:ext cy="5144627" cx="649180"/>
            <a:chOff y="-1438" x="0"/>
            <a:chExt cy="6859503" cx="649180"/>
          </a:xfrm>
        </p:grpSpPr>
        <p:sp>
          <p:nvSpPr>
            <p:cNvPr id="63" name="Shape 63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64" name="Shape 64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grpSp>
        <p:nvGrpSpPr>
          <p:cNvPr id="65" name="Shape 65"/>
          <p:cNvGrpSpPr/>
          <p:nvPr/>
        </p:nvGrpSpPr>
        <p:grpSpPr>
          <a:xfrm flipH="1">
            <a:off y="0" x="8494493"/>
            <a:ext cy="5144627" cx="649180"/>
            <a:chOff y="-1438" x="0"/>
            <a:chExt cy="6859503" cx="649180"/>
          </a:xfrm>
        </p:grpSpPr>
        <p:sp>
          <p:nvSpPr>
            <p:cNvPr id="66" name="Shape 66"/>
            <p:cNvSpPr/>
            <p:nvPr/>
          </p:nvSpPr>
          <p:spPr>
            <a:xfrm>
              <a:off y="-1438" x="0"/>
              <a:ext cy="6858065" cx="649180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67" name="Shape 67"/>
            <p:cNvSpPr/>
            <p:nvPr/>
          </p:nvSpPr>
          <p:spPr>
            <a:xfrm>
              <a:off y="0" x="0"/>
              <a:ext cy="6858065" cx="500331"/>
            </a:xfrm>
            <a:custGeom>
              <a:pathLst>
                <a:path w="500332" extrusionOk="0" h="6875253">
                  <a:moveTo>
                    <a:pt y="0" x="0"/>
                  </a:moveTo>
                  <a:lnTo>
                    <a:pt y="0" x="500332"/>
                  </a:lnTo>
                  <a:lnTo>
                    <a:pt y="6875253" x="301925"/>
                  </a:lnTo>
                  <a:lnTo>
                    <a:pt y="6875253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68" name="Shape 68"/>
          <p:cNvSpPr/>
          <p:nvPr/>
        </p:nvSpPr>
        <p:spPr>
          <a:xfrm>
            <a:off y="4743450" x="0"/>
            <a:ext cy="401099" cx="9144000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t="50%" b="50%" r="50%" l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28600" marL="0">
              <a:buClr>
                <a:schemeClr val="lt2"/>
              </a:buClr>
              <a:buSzPct val="100000"/>
              <a:buFont typeface="Trebuchet MS"/>
              <a:buNone/>
              <a:defRPr b="1" sz="36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lt1"/>
              </a:buClr>
              <a:buSzPct val="100000"/>
              <a:buFont typeface="Trebuchet MS"/>
              <a:defRPr sz="3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33350" marL="742950"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76200" marL="1143000">
              <a:spcBef>
                <a:spcPts val="480"/>
              </a:spcBef>
              <a:buClr>
                <a:schemeClr val="lt1"/>
              </a:buClr>
              <a:buSzPct val="100000"/>
              <a:buFont typeface="Trebuchet MS"/>
              <a:defRPr sz="2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14300" marL="16002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14300" marL="20574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14300" marL="25146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14300" marL="29718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14300" marL="34290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14300" marL="3886200">
              <a:spcBef>
                <a:spcPts val="360"/>
              </a:spcBef>
              <a:buClr>
                <a:schemeClr val="lt1"/>
              </a:buClr>
              <a:buSzPct val="100000"/>
              <a:buFont typeface="Trebuchet MS"/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9" name="Shape 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0" name="Shape 70"/>
          <p:cNvSpPr txBox="1"/>
          <p:nvPr>
            <p:ph type="ctrTitle"/>
          </p:nvPr>
        </p:nvSpPr>
        <p:spPr>
          <a:xfrm>
            <a:off y="125809" x="908375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La Mansion</a:t>
            </a:r>
          </a:p>
        </p:txBody>
      </p:sp>
      <p:sp>
        <p:nvSpPr>
          <p:cNvPr id="71" name="Shape 71"/>
          <p:cNvSpPr txBox="1"/>
          <p:nvPr>
            <p:ph idx="1" type="subTitle"/>
          </p:nvPr>
        </p:nvSpPr>
        <p:spPr>
          <a:xfrm>
            <a:off y="1258575" x="730325"/>
            <a:ext cy="658500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Por Shea Hastings</a:t>
            </a:r>
          </a:p>
        </p:txBody>
      </p:sp>
      <p:sp>
        <p:nvSpPr>
          <p:cNvPr id="72" name="Shape 72"/>
          <p:cNvSpPr/>
          <p:nvPr/>
        </p:nvSpPr>
        <p:spPr>
          <a:xfrm>
            <a:off y="1756800" x="2164975"/>
            <a:ext cy="3226425" cx="48140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2" name="Shape 1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3" name="Shape 13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THANK YOU FOR WATCHING</a:t>
            </a:r>
          </a:p>
        </p:txBody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 rtl="0" lvl="0">
              <a:buNone/>
            </a:pPr>
            <a:r>
              <a:rPr lang="en"/>
              <a:t>THE END</a:t>
            </a:r>
          </a:p>
          <a:p>
            <a:pPr algn="ctr" rtl="0" lvl="0">
              <a:buNone/>
            </a:pPr>
            <a:r>
              <a:rPr lang="en"/>
              <a:t>THE END</a:t>
            </a:r>
          </a:p>
          <a:p>
            <a:pPr algn="ctr" rtl="0" lvl="0">
              <a:buNone/>
            </a:pPr>
            <a:r>
              <a:rPr lang="en"/>
              <a:t>THE END</a:t>
            </a:r>
          </a:p>
          <a:p>
            <a:pPr algn="ctr">
              <a:buNone/>
            </a:pPr>
            <a:r>
              <a:rPr lang="en"/>
              <a:t>THE END</a:t>
            </a:r>
            <a:br>
              <a:rPr lang="en"/>
            </a:br>
            <a:r>
              <a:rPr lang="en"/>
              <a:t>THE END</a:t>
            </a:r>
            <a:br>
              <a:rPr lang="en"/>
            </a:br>
            <a:r>
              <a:rPr lang="en"/>
              <a:t>THE END</a:t>
            </a:r>
            <a:br>
              <a:rPr lang="en"/>
            </a:br>
            <a:r>
              <a:rPr lang="en"/>
              <a:t>THE END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73763"/>
        </a:solidFill>
      </p:bgPr>
    </p:bg>
    <p:spTree>
      <p:nvGrpSpPr>
        <p:cNvPr id="76" name="Shape 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La Sala</a:t>
            </a:r>
          </a:p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y="1004275" x="457200"/>
            <a:ext cy="3975000" cx="3248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una sala y es grande. Es muy moderna. Es estupenda.</a:t>
            </a:r>
          </a:p>
        </p:txBody>
      </p:sp>
      <p:sp>
        <p:nvSpPr>
          <p:cNvPr id="79" name="Shape 79"/>
          <p:cNvSpPr/>
          <p:nvPr/>
        </p:nvSpPr>
        <p:spPr>
          <a:xfrm>
            <a:off y="51075" x="3932975"/>
            <a:ext cy="3838849" cx="51086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1DFF14"/>
        </a:solidFill>
      </p:bgPr>
    </p:bg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El Comedor</a:t>
            </a:r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y="1200150" x="457200"/>
            <a:ext cy="3725699" cx="31094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un antiguo y viejo. Es bello.</a:t>
            </a:r>
          </a:p>
        </p:txBody>
      </p:sp>
      <p:sp>
        <p:nvSpPr>
          <p:cNvPr id="86" name="Shape 86"/>
          <p:cNvSpPr/>
          <p:nvPr/>
        </p:nvSpPr>
        <p:spPr>
          <a:xfrm>
            <a:off y="1200150" x="3763175"/>
            <a:ext cy="3538175" cx="53348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85200C"/>
        </a:solidFill>
      </p:bgPr>
    </p:bg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La Cocina</a:t>
            </a:r>
          </a:p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y="1240225" x="457200"/>
            <a:ext cy="3685500" cx="4334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magnífico. Es también nuevo. Es muy impresionante.</a:t>
            </a:r>
          </a:p>
        </p:txBody>
      </p:sp>
      <p:sp>
        <p:nvSpPr>
          <p:cNvPr id="93" name="Shape 93"/>
          <p:cNvSpPr/>
          <p:nvPr/>
        </p:nvSpPr>
        <p:spPr>
          <a:xfrm>
            <a:off y="1323225" x="4951775"/>
            <a:ext cy="3359850" cx="40409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B45F06"/>
        </a:solidFill>
      </p:bgPr>
    </p:bg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El Bano</a:t>
            </a:r>
          </a:p>
        </p:txBody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y="1200150" x="457200"/>
            <a:ext cy="3725699" cx="2276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bonito. Es muy moderno.</a:t>
            </a:r>
          </a:p>
        </p:txBody>
      </p:sp>
      <p:sp>
        <p:nvSpPr>
          <p:cNvPr id="100" name="Shape 100"/>
          <p:cNvSpPr/>
          <p:nvPr/>
        </p:nvSpPr>
        <p:spPr>
          <a:xfrm>
            <a:off y="1158750" x="2815250"/>
            <a:ext cy="3830674" cx="61755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A64D79"/>
        </a:solidFill>
      </p:bgPr>
    </p:bg>
    <p:spTree>
      <p:nvGrpSpPr>
        <p:cNvPr id="104" name="Shape 1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Cuartos</a:t>
            </a:r>
          </a:p>
        </p:txBody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y="1200150" x="457200"/>
            <a:ext cy="3725699" cx="2366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muy lujoso y pequeño. Es también bonita. </a:t>
            </a:r>
          </a:p>
        </p:txBody>
      </p:sp>
      <p:sp>
        <p:nvSpPr>
          <p:cNvPr id="107" name="Shape 107"/>
          <p:cNvSpPr/>
          <p:nvPr/>
        </p:nvSpPr>
        <p:spPr>
          <a:xfrm>
            <a:off y="1245225" x="2945200"/>
            <a:ext cy="3615449" cx="58967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38761D"/>
        </a:solidFill>
      </p:bgPr>
    </p:bg>
    <p:spTree>
      <p:nvGrpSpPr>
        <p:cNvPr id="111" name="Shape 1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2" name="Shape 11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Patio</a:t>
            </a:r>
          </a:p>
        </p:txBody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y="1063375" x="457200"/>
            <a:ext cy="3862500" cx="2557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patio. Es viejo.</a:t>
            </a:r>
          </a:p>
        </p:txBody>
      </p:sp>
      <p:sp>
        <p:nvSpPr>
          <p:cNvPr id="114" name="Shape 114"/>
          <p:cNvSpPr/>
          <p:nvPr/>
        </p:nvSpPr>
        <p:spPr>
          <a:xfrm>
            <a:off y="1181700" x="3095475"/>
            <a:ext cy="3576049" cx="599514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8E7CC3"/>
        </a:solidFill>
      </p:bgPr>
    </p:bg>
    <p:spTree>
      <p:nvGrpSpPr>
        <p:cNvPr id="118" name="Shape 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garaje</a:t>
            </a:r>
          </a:p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y="1262475" x="457200"/>
            <a:ext cy="3663299" cx="20283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un garaje. Es grande y es moderno.</a:t>
            </a:r>
          </a:p>
        </p:txBody>
      </p:sp>
      <p:sp>
        <p:nvSpPr>
          <p:cNvPr id="121" name="Shape 121"/>
          <p:cNvSpPr/>
          <p:nvPr/>
        </p:nvSpPr>
        <p:spPr>
          <a:xfrm>
            <a:off y="1475225" x="2631725"/>
            <a:ext cy="3380600" cx="64395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C9DAF8"/>
        </a:solidFill>
      </p:bgPr>
    </p:bg>
    <p:spTree>
      <p:nvGrpSpPr>
        <p:cNvPr id="125" name="Shape 1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6" name="Shape 12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El Jardin</a:t>
            </a:r>
          </a:p>
        </p:txBody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y="1213525" x="457200"/>
            <a:ext cy="3712200" cx="2758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jardin. Es muy grande.</a:t>
            </a:r>
          </a:p>
        </p:txBody>
      </p:sp>
      <p:sp>
        <p:nvSpPr>
          <p:cNvPr id="128" name="Shape 128"/>
          <p:cNvSpPr/>
          <p:nvPr/>
        </p:nvSpPr>
        <p:spPr>
          <a:xfrm>
            <a:off y="1158150" x="3355451"/>
            <a:ext cy="3815700" cx="57128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 name="spotlight">
  <a:themeElements>
    <a:clrScheme name="Custom 439">
      <a:dk1>
        <a:srgbClr val="000000"/>
      </a:dk1>
      <a:lt1>
        <a:srgbClr val="FFFFFF"/>
      </a:lt1>
      <a:dk2>
        <a:srgbClr val="5C6E95"/>
      </a:dk2>
      <a:lt2>
        <a:srgbClr val="ACB4C2"/>
      </a:lt2>
      <a:accent1>
        <a:srgbClr val="667E50"/>
      </a:accent1>
      <a:accent2>
        <a:srgbClr val="CFBF73"/>
      </a:accent2>
      <a:accent3>
        <a:srgbClr val="8C7C82"/>
      </a:accent3>
      <a:accent4>
        <a:srgbClr val="9ABF87"/>
      </a:accent4>
      <a:accent5>
        <a:srgbClr val="CF9462"/>
      </a:accent5>
      <a:accent6>
        <a:srgbClr val="A25642"/>
      </a:accent6>
      <a:hlink>
        <a:srgbClr val="5173A5"/>
      </a:hlink>
      <a:folHlink>
        <a:srgbClr val="687282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